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3"/>
  </p:sldMasterIdLst>
  <p:sldIdLst>
    <p:sldId id="260" r:id="rId4"/>
  </p:sldIdLst>
  <p:sldSz cx="9144000" cy="5143500" type="screen16x9"/>
  <p:notesSz cx="6858000" cy="9144000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8">
          <p15:clr>
            <a:srgbClr val="A4A3A4"/>
          </p15:clr>
        </p15:guide>
        <p15:guide id="2" pos="53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38"/>
    <p:restoredTop sz="94720"/>
  </p:normalViewPr>
  <p:slideViewPr>
    <p:cSldViewPr snapToObjects="1" showGuides="1">
      <p:cViewPr varScale="1">
        <p:scale>
          <a:sx n="276" d="100"/>
          <a:sy n="276" d="100"/>
        </p:scale>
        <p:origin x="1712" y="184"/>
      </p:cViewPr>
      <p:guideLst>
        <p:guide orient="horz" pos="1868"/>
        <p:guide pos="5376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820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rafik 2">
            <a:extLst>
              <a:ext uri="{FF2B5EF4-FFF2-40B4-BE49-F238E27FC236}">
                <a16:creationId xmlns:a16="http://schemas.microsoft.com/office/drawing/2014/main" id="{C6D817CB-6247-6A4E-BAA0-26FF31EFE4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/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feld 2">
            <a:extLst>
              <a:ext uri="{FF2B5EF4-FFF2-40B4-BE49-F238E27FC236}">
                <a16:creationId xmlns:a16="http://schemas.microsoft.com/office/drawing/2014/main" id="{7E0551D4-B94E-134E-AA4C-1E4C33D84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932113"/>
            <a:ext cx="8135938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08000" rIns="180000" bIns="108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Unternehmen | Beziehung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Enterprise | Interest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15" ma:contentTypeDescription="Ein neues Dokument erstellen." ma:contentTypeScope="" ma:versionID="f35402c8cb73046369b4500cbaeed543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0f6f6789fc38a0c4289ecededd075eee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904225-69C8-43D9-B788-A69686564A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62C8CA-4809-4274-A80A-286440086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f689fd-ce1f-496c-86e8-16f6d5a6466c"/>
    <ds:schemaRef ds:uri="98b12467-c142-4334-9d31-02be22bc2c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Bildschirmpräsentation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Office-Design</vt:lpstr>
      <vt:lpstr>PowerPoint-Präsentation</vt:lpstr>
    </vt:vector>
  </TitlesOfParts>
  <Company>CPO HANSER SERVICE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Nadja Riedel</dc:creator>
  <cp:lastModifiedBy>Nadja Busch</cp:lastModifiedBy>
  <cp:revision>47</cp:revision>
  <cp:lastPrinted>2009-09-17T08:26:39Z</cp:lastPrinted>
  <dcterms:created xsi:type="dcterms:W3CDTF">2012-02-01T09:57:35Z</dcterms:created>
  <dcterms:modified xsi:type="dcterms:W3CDTF">2021-11-15T09:34:15Z</dcterms:modified>
</cp:coreProperties>
</file>